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3"/>
  </p:notesMasterIdLst>
  <p:sldIdLst>
    <p:sldId id="256" r:id="rId2"/>
    <p:sldId id="296" r:id="rId3"/>
    <p:sldId id="305" r:id="rId4"/>
    <p:sldId id="304" r:id="rId5"/>
    <p:sldId id="257" r:id="rId6"/>
    <p:sldId id="258" r:id="rId7"/>
    <p:sldId id="259" r:id="rId8"/>
    <p:sldId id="307" r:id="rId9"/>
    <p:sldId id="309" r:id="rId10"/>
    <p:sldId id="306" r:id="rId11"/>
    <p:sldId id="286" r:id="rId12"/>
    <p:sldId id="292" r:id="rId13"/>
    <p:sldId id="297" r:id="rId14"/>
    <p:sldId id="298" r:id="rId15"/>
    <p:sldId id="299" r:id="rId16"/>
    <p:sldId id="300" r:id="rId17"/>
    <p:sldId id="301" r:id="rId18"/>
    <p:sldId id="302" r:id="rId19"/>
    <p:sldId id="310" r:id="rId20"/>
    <p:sldId id="311" r:id="rId21"/>
    <p:sldId id="312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1" autoAdjust="0"/>
    <p:restoredTop sz="84852" autoAdjust="0"/>
  </p:normalViewPr>
  <p:slideViewPr>
    <p:cSldViewPr>
      <p:cViewPr varScale="1">
        <p:scale>
          <a:sx n="91" d="100"/>
          <a:sy n="91" d="100"/>
        </p:scale>
        <p:origin x="12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6EC2963-D100-41C5-8DCC-35BBF035A687}" type="datetimeFigureOut">
              <a:rPr lang="ru-RU"/>
              <a:pPr>
                <a:defRPr/>
              </a:pPr>
              <a:t>09.11.2014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35367C-70C5-421E-BEB2-57D6E83536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6115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ПК-главный. Блоки </a:t>
            </a:r>
            <a:r>
              <a:rPr lang="en-US" altLang="ru-RU" smtClean="0"/>
              <a:t>AWD10 </a:t>
            </a:r>
            <a:r>
              <a:rPr lang="ru-RU" altLang="ru-RU" smtClean="0"/>
              <a:t>с быстрым аналоговым управлением и заданием параметров через </a:t>
            </a:r>
            <a:r>
              <a:rPr lang="en-US" altLang="ru-RU" smtClean="0"/>
              <a:t>RS485</a:t>
            </a:r>
            <a:r>
              <a:rPr lang="ru-RU" altLang="ru-RU" smtClean="0"/>
              <a:t>. Модуль </a:t>
            </a:r>
            <a:r>
              <a:rPr lang="en-US" altLang="ru-RU" smtClean="0"/>
              <a:t>NI </a:t>
            </a:r>
            <a:r>
              <a:rPr lang="ru-RU" altLang="ru-RU" smtClean="0"/>
              <a:t>для синхронизации. Фиксация только управляющих параметров и реального тока и напряжения. 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80697A-7D73-4847-83A9-73A57F429C4C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3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751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51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7FB06-79CB-4E7F-9CAC-16125C1F2E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066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84888-43AA-421F-83FB-5CAFB22B97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34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CE20-04AE-4047-8EC6-B5224203C7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368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AED9-E395-4C6E-A053-FC7844EA76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6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E3223-EE76-4BE5-A76A-76FECD98E7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6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75DA4-5FA5-4B8D-80FF-608C5E8BFA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4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EEE83-6FF7-4B58-9A38-8C9CD450C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5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FB29F-931E-4C32-B505-91B2714E96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70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7C09D-8FF6-49E9-AEB5-93D03B218F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3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38975-E00F-42C5-BFE5-D655ADA725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2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4D5DF-087C-4E82-A9DC-AC123771F7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5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BBFFA-7CBC-4C3B-81F8-3FAA6BB27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8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DD6B-6A9C-459E-8B2E-883973FE27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DD137289-E318-4D39-AF4C-04D676EC46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40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/>
              <a:t>Аппаратура управления установкой для аргонно-дуговой сварки в контролируемой </a:t>
            </a:r>
            <a:r>
              <a:rPr lang="ru-RU" sz="3200" dirty="0" smtClean="0"/>
              <a:t>среде  </a:t>
            </a:r>
            <a:r>
              <a:rPr lang="ru-RU" sz="3200" dirty="0" err="1" smtClean="0"/>
              <a:t>ЭР307</a:t>
            </a:r>
            <a:endParaRPr lang="ru-RU" altLang="ru-RU" sz="32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5516563"/>
            <a:ext cx="5265738" cy="712787"/>
          </a:xfrm>
        </p:spPr>
        <p:txBody>
          <a:bodyPr/>
          <a:lstStyle/>
          <a:p>
            <a:pPr algn="ctr" eaLnBrk="1" hangingPunct="1"/>
            <a:r>
              <a:rPr lang="ru-RU" altLang="ru-RU" sz="2200" dirty="0" smtClean="0"/>
              <a:t>ЗАО «Лаборатория Электроники»</a:t>
            </a:r>
            <a:endParaRPr lang="en-US" altLang="ru-RU" sz="2200" dirty="0" smtClean="0"/>
          </a:p>
          <a:p>
            <a:pPr algn="ctr" eaLnBrk="1" hangingPunct="1"/>
            <a:r>
              <a:rPr lang="ru-RU" altLang="ru-RU" sz="2200" dirty="0" smtClean="0"/>
              <a:t>Москва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548680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1813" y="441325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kern="0" dirty="0" smtClean="0"/>
              <a:t>Состав стойки управления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0375" y="1016000"/>
            <a:ext cx="83883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defRPr/>
            </a:pPr>
            <a:r>
              <a:rPr lang="ru-RU" sz="2000" kern="0" dirty="0" smtClean="0"/>
              <a:t>Промышленный компьютер со специальным программным обеспечением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Блоки ввода/вывода аналоговых/цифровых сигналов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Сварочный источник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Блоки управления коллекторными двигателями сварочной головки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 управления защитным газом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 питания 380-</a:t>
            </a:r>
            <a:r>
              <a:rPr lang="en-US" sz="2000" kern="0" dirty="0" smtClean="0"/>
              <a:t>&gt;</a:t>
            </a:r>
            <a:r>
              <a:rPr lang="ru-RU" sz="2000" kern="0" dirty="0" err="1" smtClean="0"/>
              <a:t>27В</a:t>
            </a:r>
            <a:endParaRPr lang="ru-RU" sz="2000" kern="0" dirty="0" smtClean="0"/>
          </a:p>
          <a:p>
            <a:pPr marL="609600" indent="-609600" eaLnBrk="1" hangingPunct="1">
              <a:defRPr/>
            </a:pPr>
            <a:r>
              <a:rPr lang="ru-RU" sz="2000" kern="0" dirty="0" smtClean="0"/>
              <a:t>Трансформатор 380/220В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 бесперебойного питания </a:t>
            </a:r>
            <a:r>
              <a:rPr lang="en-US" sz="2000" kern="0" dirty="0" smtClean="0"/>
              <a:t>(UPS)</a:t>
            </a:r>
          </a:p>
          <a:p>
            <a:pPr marL="609600" indent="-609600" eaLnBrk="1" hangingPunct="1">
              <a:defRPr/>
            </a:pPr>
            <a:r>
              <a:rPr lang="ru-RU" sz="2000" kern="0" dirty="0"/>
              <a:t>Б</a:t>
            </a:r>
            <a:r>
              <a:rPr lang="ru-RU" sz="2000" kern="0" dirty="0" smtClean="0"/>
              <a:t>лок питания 220</a:t>
            </a:r>
            <a:r>
              <a:rPr lang="en-US" sz="2000" kern="0" dirty="0" smtClean="0"/>
              <a:t>-&gt;24</a:t>
            </a:r>
            <a:r>
              <a:rPr lang="ru-RU" sz="2000" kern="0" dirty="0" smtClean="0"/>
              <a:t>В для аварийного питания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 выходных реле</a:t>
            </a:r>
          </a:p>
          <a:p>
            <a:pPr marL="609600" indent="-609600" eaLnBrk="1" hangingPunct="1">
              <a:defRPr/>
            </a:pPr>
            <a:r>
              <a:rPr lang="ru-RU" sz="2000" kern="0" dirty="0" smtClean="0"/>
              <a:t>Блок входных оптронов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1668463" y="354013"/>
            <a:ext cx="6048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Промышленный компьютер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61950" y="1309688"/>
            <a:ext cx="83883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defRPr/>
            </a:pPr>
            <a:r>
              <a:rPr lang="ru-RU" sz="1800" kern="0" dirty="0" smtClean="0"/>
              <a:t>Поддержка интерфейса пользователя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Задание технологических программ сварки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Формирование всех управляющих команд для оборудования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Отображение параметров процесса в цифровом и графическом виде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Сохранение параметров каждого процесса в архив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Экспорт архива на съемный носитель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Просмотр архива процессов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Анализ аварийных ситуаций</a:t>
            </a:r>
          </a:p>
          <a:p>
            <a:pPr marL="609600" indent="-609600" eaLnBrk="1" hangingPunct="1">
              <a:defRPr/>
            </a:pPr>
            <a:r>
              <a:rPr lang="ru-RU" sz="1800" kern="0" dirty="0" smtClean="0"/>
              <a:t>Подготовка данных для систем управления верхнего уровня</a:t>
            </a:r>
            <a:endParaRPr lang="ru-RU" sz="2000" kern="0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61950" y="862013"/>
            <a:ext cx="26289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kern="0" dirty="0" smtClean="0"/>
              <a:t>Назначение</a:t>
            </a:r>
            <a:endParaRPr lang="ru-RU" sz="32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888" y="657225"/>
            <a:ext cx="8153711" cy="58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55676"/>
            <a:ext cx="8569325" cy="5907010"/>
          </a:xfrm>
        </p:spPr>
      </p:pic>
    </p:spTree>
    <p:extLst>
      <p:ext uri="{BB962C8B-B14F-4D97-AF65-F5344CB8AC3E}">
        <p14:creationId xmlns:p14="http://schemas.microsoft.com/office/powerpoint/2010/main" val="40371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43197"/>
            <a:ext cx="8569325" cy="5931969"/>
          </a:xfrm>
        </p:spPr>
      </p:pic>
    </p:spTree>
    <p:extLst>
      <p:ext uri="{BB962C8B-B14F-4D97-AF65-F5344CB8AC3E}">
        <p14:creationId xmlns:p14="http://schemas.microsoft.com/office/powerpoint/2010/main" val="27067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39037"/>
            <a:ext cx="8569325" cy="5940289"/>
          </a:xfrm>
        </p:spPr>
      </p:pic>
    </p:spTree>
    <p:extLst>
      <p:ext uri="{BB962C8B-B14F-4D97-AF65-F5344CB8AC3E}">
        <p14:creationId xmlns:p14="http://schemas.microsoft.com/office/powerpoint/2010/main" val="9140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63476"/>
            <a:ext cx="8569325" cy="5891410"/>
          </a:xfrm>
        </p:spPr>
      </p:pic>
    </p:spTree>
    <p:extLst>
      <p:ext uri="{BB962C8B-B14F-4D97-AF65-F5344CB8AC3E}">
        <p14:creationId xmlns:p14="http://schemas.microsoft.com/office/powerpoint/2010/main" val="13774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63996"/>
            <a:ext cx="8569325" cy="5890370"/>
          </a:xfrm>
        </p:spPr>
      </p:pic>
    </p:spTree>
    <p:extLst>
      <p:ext uri="{BB962C8B-B14F-4D97-AF65-F5344CB8AC3E}">
        <p14:creationId xmlns:p14="http://schemas.microsoft.com/office/powerpoint/2010/main" val="10036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5350"/>
          <a:stretch/>
        </p:blipFill>
        <p:spPr>
          <a:xfrm>
            <a:off x="179512" y="980728"/>
            <a:ext cx="882047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042988" y="441325"/>
            <a:ext cx="5581650" cy="703263"/>
          </a:xfrm>
        </p:spPr>
        <p:txBody>
          <a:bodyPr/>
          <a:lstStyle/>
          <a:p>
            <a:pPr algn="ctr"/>
            <a:r>
              <a:rPr lang="ru-RU" altLang="ru-RU" smtClean="0"/>
              <a:t>Назначение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187450" y="1484313"/>
            <a:ext cx="658812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Аппаратура управления </a:t>
            </a:r>
            <a:r>
              <a:rPr lang="ru-RU" altLang="ru-RU" sz="2800" dirty="0" err="1" smtClean="0"/>
              <a:t>ЭР307</a:t>
            </a:r>
            <a:r>
              <a:rPr lang="ru-RU" altLang="ru-RU" sz="2800" dirty="0" smtClean="0"/>
              <a:t> </a:t>
            </a:r>
            <a:r>
              <a:rPr lang="ru-RU" altLang="ru-RU" sz="2800" dirty="0"/>
              <a:t>предназначена для работы совместно с </a:t>
            </a:r>
            <a:r>
              <a:rPr lang="ru-RU" altLang="ru-RU" sz="2800" dirty="0" smtClean="0"/>
              <a:t>установкой сварки в контролируемой атмосфере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576"/>
          <a:stretch/>
        </p:blipFill>
        <p:spPr>
          <a:xfrm>
            <a:off x="179512" y="836712"/>
            <a:ext cx="870425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692696"/>
            <a:ext cx="451596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75" y="549275"/>
            <a:ext cx="7192675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36" y="549275"/>
            <a:ext cx="7341352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06362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Основные функции </a:t>
            </a:r>
            <a:r>
              <a:rPr lang="ru-RU" altLang="ru-RU" dirty="0" err="1" smtClean="0"/>
              <a:t>ЭР307</a:t>
            </a:r>
            <a:r>
              <a:rPr lang="ru-RU" altLang="ru-RU" dirty="0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5473700"/>
          </a:xfrm>
        </p:spPr>
        <p:txBody>
          <a:bodyPr/>
          <a:lstStyle/>
          <a:p>
            <a:pPr eaLnBrk="1" hangingPunct="1"/>
            <a:r>
              <a:rPr lang="ru-RU" altLang="ru-RU" sz="2000" dirty="0" smtClean="0"/>
              <a:t>Управление</a:t>
            </a:r>
            <a:r>
              <a:rPr lang="en-US" altLang="ru-RU" sz="2000" dirty="0" smtClean="0"/>
              <a:t> </a:t>
            </a:r>
            <a:r>
              <a:rPr lang="ru-RU" altLang="ru-RU" sz="2000" dirty="0" smtClean="0"/>
              <a:t>5 коллекторными двигателями сварочного автомата</a:t>
            </a:r>
          </a:p>
          <a:p>
            <a:pPr eaLnBrk="1" hangingPunct="1"/>
            <a:r>
              <a:rPr lang="ru-RU" altLang="ru-RU" sz="2000" dirty="0" smtClean="0"/>
              <a:t>Управление вакуумной системой и системой подготовки контролируемой атмосферы </a:t>
            </a:r>
          </a:p>
          <a:p>
            <a:pPr eaLnBrk="1" hangingPunct="1"/>
            <a:r>
              <a:rPr lang="ru-RU" altLang="ru-RU" sz="2000" dirty="0" smtClean="0"/>
              <a:t>Управление оборудованием в автоматическом режиме по заданной циклограмме с учетом датчика пути или времени</a:t>
            </a:r>
          </a:p>
          <a:p>
            <a:pPr eaLnBrk="1" hangingPunct="1"/>
            <a:r>
              <a:rPr lang="ru-RU" altLang="ru-RU" sz="2000" dirty="0" smtClean="0"/>
              <a:t>Синхронное управление импульсами тока, движением головки, и режимом работы </a:t>
            </a:r>
            <a:r>
              <a:rPr lang="ru-RU" altLang="ru-RU" sz="2000" dirty="0" err="1" smtClean="0"/>
              <a:t>АРНД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Формирование требуемой формы сварочного тока </a:t>
            </a:r>
          </a:p>
          <a:p>
            <a:pPr eaLnBrk="1" hangingPunct="1"/>
            <a:r>
              <a:rPr lang="ru-RU" altLang="ru-RU" sz="2000" dirty="0" smtClean="0"/>
              <a:t>Управление расходом двух защитных газов</a:t>
            </a:r>
          </a:p>
          <a:p>
            <a:pPr eaLnBrk="1" hangingPunct="1"/>
            <a:r>
              <a:rPr lang="ru-RU" altLang="ru-RU" sz="2000" dirty="0" smtClean="0"/>
              <a:t>Дистанционное управление всеми механизмами сварочного автомата в наладочном режиме</a:t>
            </a:r>
          </a:p>
          <a:p>
            <a:pPr eaLnBrk="1" hangingPunct="1"/>
            <a:r>
              <a:rPr lang="ru-RU" altLang="ru-RU" sz="2000" dirty="0" smtClean="0"/>
              <a:t>Режим имитации сварочного цикла</a:t>
            </a:r>
            <a:endParaRPr lang="en-US" altLang="ru-RU" sz="2000" dirty="0" smtClean="0"/>
          </a:p>
          <a:p>
            <a:pPr eaLnBrk="1" hangingPunct="1"/>
            <a:r>
              <a:rPr lang="ru-RU" altLang="ru-RU" sz="2000" dirty="0" smtClean="0"/>
              <a:t>Сохранение всех параметров процесса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67" y="548679"/>
            <a:ext cx="5422265" cy="6156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576263"/>
          </a:xfrm>
        </p:spPr>
        <p:txBody>
          <a:bodyPr/>
          <a:lstStyle/>
          <a:p>
            <a:pPr algn="ctr" eaLnBrk="1" hangingPunct="1"/>
            <a:r>
              <a:rPr lang="ru-RU" altLang="ru-RU" sz="3200" dirty="0" smtClean="0"/>
              <a:t>Состав аппаратуры управления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04925"/>
            <a:ext cx="8229600" cy="3276600"/>
          </a:xfrm>
        </p:spPr>
        <p:txBody>
          <a:bodyPr/>
          <a:lstStyle/>
          <a:p>
            <a:pPr marL="609600" indent="-609600" eaLnBrk="1" hangingPunct="1"/>
            <a:r>
              <a:rPr lang="ru-RU" altLang="ru-RU" sz="2400" dirty="0" smtClean="0"/>
              <a:t>Стойка управления</a:t>
            </a:r>
          </a:p>
          <a:p>
            <a:pPr marL="609600" indent="-609600" eaLnBrk="1" hangingPunct="1"/>
            <a:r>
              <a:rPr lang="ru-RU" altLang="ru-RU" sz="2400" dirty="0" smtClean="0"/>
              <a:t>Пульт дистанционного управления</a:t>
            </a:r>
          </a:p>
          <a:p>
            <a:pPr marL="609600" indent="-609600" eaLnBrk="1" hangingPunct="1"/>
            <a:r>
              <a:rPr lang="ru-RU" altLang="ru-RU" sz="2400" dirty="0" smtClean="0"/>
              <a:t>Осциллятор</a:t>
            </a:r>
          </a:p>
          <a:p>
            <a:pPr marL="609600" indent="-609600" eaLnBrk="1" hangingPunct="1"/>
            <a:r>
              <a:rPr lang="ru-RU" altLang="ru-RU" sz="2400" dirty="0" smtClean="0"/>
              <a:t>Сварочный источник</a:t>
            </a:r>
          </a:p>
          <a:p>
            <a:pPr marL="0" indent="0" eaLnBrk="1" hangingPunct="1">
              <a:buNone/>
            </a:pPr>
            <a:endParaRPr lang="ru-RU" altLang="ru-RU" sz="2400" dirty="0" smtClean="0"/>
          </a:p>
          <a:p>
            <a:pPr marL="609600" indent="-609600" eaLnBrk="1" hangingPunct="1"/>
            <a:endParaRPr lang="ru-RU" altLang="ru-RU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84684"/>
            <a:ext cx="3825728" cy="611981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6056" y="584684"/>
            <a:ext cx="3380042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2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2060848"/>
            <a:ext cx="7909956" cy="447631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576263"/>
          </a:xfrm>
        </p:spPr>
        <p:txBody>
          <a:bodyPr/>
          <a:lstStyle/>
          <a:p>
            <a:pPr algn="ctr" eaLnBrk="1" hangingPunct="1"/>
            <a:r>
              <a:rPr lang="ru-RU" altLang="ru-RU" sz="3200" dirty="0" smtClean="0"/>
              <a:t>Осциллятор ПИК250</a:t>
            </a:r>
            <a:r>
              <a:rPr lang="en-US" altLang="ru-RU" sz="3200" dirty="0" smtClean="0"/>
              <a:t>AC</a:t>
            </a:r>
            <a:endParaRPr lang="ru-RU" alt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5316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457B462C82AC04287EF0F6FAD7347F7" ma:contentTypeVersion="3" ma:contentTypeDescription="Создание документа." ma:contentTypeScope="" ma:versionID="e907230310f4c5f3d2a6455f420115cd">
  <xsd:schema xmlns:xsd="http://www.w3.org/2001/XMLSchema" xmlns:xs="http://www.w3.org/2001/XMLSchema" xmlns:p="http://schemas.microsoft.com/office/2006/metadata/properties" xmlns:ns2="b28a1df4-2ce4-4d1d-bb88-a92215688db8" targetNamespace="http://schemas.microsoft.com/office/2006/metadata/properties" ma:root="true" ma:fieldsID="d0c2b445ad38c66db32599388b05024e" ns2:_="">
    <xsd:import namespace="b28a1df4-2ce4-4d1d-bb88-a92215688d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a1df4-2ce4-4d1d-bb88-a92215688d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Хэш подсказки о совместном доступе" ma:internalName="SharingHintHash" ma:readOnly="true">
      <xsd:simpleType>
        <xsd:restriction base="dms:Text"/>
      </xsd:simpleType>
    </xsd:element>
    <xsd:element name="SharedWithDetails" ma:index="10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4B89D5-D9FE-4B9B-9E67-F63AC03BC5B7}"/>
</file>

<file path=customXml/itemProps2.xml><?xml version="1.0" encoding="utf-8"?>
<ds:datastoreItem xmlns:ds="http://schemas.openxmlformats.org/officeDocument/2006/customXml" ds:itemID="{A1A3A3AF-F16F-4C56-A4C8-3006F0A9C8E2}"/>
</file>

<file path=customXml/itemProps3.xml><?xml version="1.0" encoding="utf-8"?>
<ds:datastoreItem xmlns:ds="http://schemas.openxmlformats.org/officeDocument/2006/customXml" ds:itemID="{10424B60-34F4-44B9-958A-CF9A706D3731}"/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2157</TotalTime>
  <Words>247</Words>
  <Application>Microsoft Office PowerPoint</Application>
  <PresentationFormat>Экран (4:3)</PresentationFormat>
  <Paragraphs>46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Wingdings</vt:lpstr>
      <vt:lpstr>Пиксел</vt:lpstr>
      <vt:lpstr>Аппаратура управления установкой для аргонно-дуговой сварки в контролируемой среде  ЭР307</vt:lpstr>
      <vt:lpstr>Назначение</vt:lpstr>
      <vt:lpstr>Презентация PowerPoint</vt:lpstr>
      <vt:lpstr>Презентация PowerPoint</vt:lpstr>
      <vt:lpstr>Основные функции ЭР307 </vt:lpstr>
      <vt:lpstr>Презентация PowerPoint</vt:lpstr>
      <vt:lpstr>Состав аппаратуры управления</vt:lpstr>
      <vt:lpstr>Презентация PowerPoint</vt:lpstr>
      <vt:lpstr>Осциллятор ПИК250AC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Аппаратуры управления ЭР302 и ЭР303</dc:title>
  <dc:creator>Roman</dc:creator>
  <cp:lastModifiedBy>Роман Перковский</cp:lastModifiedBy>
  <cp:revision>125</cp:revision>
  <dcterms:created xsi:type="dcterms:W3CDTF">2010-02-24T15:48:11Z</dcterms:created>
  <dcterms:modified xsi:type="dcterms:W3CDTF">2014-11-09T19:35:36Z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0x0101004457B462C82AC04287EF0F6FAD7347F7</vt:lpwstr>
  </property>
</Properties>
</file>